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1" r:id="rId3"/>
    <p:sldId id="275" r:id="rId4"/>
    <p:sldId id="274" r:id="rId5"/>
    <p:sldId id="273" r:id="rId6"/>
    <p:sldId id="272" r:id="rId7"/>
    <p:sldId id="258" r:id="rId8"/>
    <p:sldId id="27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6FDA7C-93A8-4736-B4CD-7E2BBFD472C8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D90179-592D-4991-ACE6-38E8F9A8B8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5"/>
            <a:ext cx="7630616" cy="2835746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Групповой детский познавательно-исследовательский образовательный проект в группе общеразвивающей направленности для детей 3-4 лет 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>на тему </a:t>
            </a:r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effectLst/>
              </a:rPr>
              <a:t>«Снег кружится, летает и тает….»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r>
              <a:rPr lang="ru-RU" sz="2800" i="1" dirty="0">
                <a:effectLst/>
              </a:rPr>
              <a:t> </a:t>
            </a:r>
            <a:endParaRPr lang="ru-RU" sz="28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4437112"/>
            <a:ext cx="6624736" cy="1201688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</a:rPr>
              <a:t>воспитатель Серебрякова С.А.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2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Падал снег,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А потом упал…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- Чем же, снег – снежок, </a:t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4400" dirty="0" smtClean="0">
                <a:solidFill>
                  <a:srgbClr val="002060"/>
                </a:solidFill>
              </a:rPr>
              <a:t>На земле ты стал?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46764"/>
            <a:ext cx="4896544" cy="1086292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/>
              </a:rPr>
              <a:t>Будут игры, будет смех и веселые забавы со снежком приготовлены для всех.</a:t>
            </a:r>
            <a:endParaRPr lang="ru-RU" sz="2400" dirty="0">
              <a:solidFill>
                <a:schemeClr val="tx2"/>
              </a:solidFill>
              <a:effectLst/>
            </a:endParaRPr>
          </a:p>
        </p:txBody>
      </p:sp>
      <p:pic>
        <p:nvPicPr>
          <p:cNvPr id="7171" name="Picture 3" descr="C:\Users\user\Desktop\IMG_20200110_160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3" b="1495"/>
          <a:stretch/>
        </p:blipFill>
        <p:spPr bwMode="auto">
          <a:xfrm>
            <a:off x="755576" y="476672"/>
            <a:ext cx="3839776" cy="23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IMG_20200110_16003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8" t="22677" r="26699" b="1882"/>
          <a:stretch/>
        </p:blipFill>
        <p:spPr bwMode="auto">
          <a:xfrm>
            <a:off x="611560" y="4221088"/>
            <a:ext cx="3575730" cy="237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IMG_20200110_1607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748" r="-2358"/>
          <a:stretch/>
        </p:blipFill>
        <p:spPr bwMode="auto">
          <a:xfrm>
            <a:off x="5868144" y="476672"/>
            <a:ext cx="27418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7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183880" cy="86409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Глазки-угли смотрят зорко, вместо шапочки ведерко. Посреди двора возник Белый-белый снеговик.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user\Desktop\IMG_20200109_104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444758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C:\Users\user\Desktop\IMG_20200110_15011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5" r="13595"/>
          <a:stretch/>
        </p:blipFill>
        <p:spPr bwMode="auto">
          <a:xfrm>
            <a:off x="3707904" y="3998968"/>
            <a:ext cx="4758572" cy="22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18388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Экспериментальная деятельность: Снег сухой и рассыпчатый</a:t>
            </a:r>
            <a:endParaRPr lang="ru-RU" sz="2800" dirty="0"/>
          </a:p>
        </p:txBody>
      </p:sp>
      <p:pic>
        <p:nvPicPr>
          <p:cNvPr id="5122" name="Picture 2" descr="C:\Users\user\Desktop\IMG_20200110_113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285059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user\Desktop\IMG_20200110_1135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4572000" cy="229469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4714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111872" cy="1368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Экспериментальная деятельность со снегом</a:t>
            </a:r>
            <a:endParaRPr lang="ru-RU" dirty="0"/>
          </a:p>
        </p:txBody>
      </p:sp>
      <p:pic>
        <p:nvPicPr>
          <p:cNvPr id="3" name="Picture 2" descr="C:\Users\user\Desktop\IMG_20200110_1234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15"/>
          <a:stretch/>
        </p:blipFill>
        <p:spPr bwMode="auto">
          <a:xfrm>
            <a:off x="683568" y="535081"/>
            <a:ext cx="3275860" cy="2510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IMG_20200110_1237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5081"/>
            <a:ext cx="3854648" cy="2380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IMG_20200110_1235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/>
          <a:stretch/>
        </p:blipFill>
        <p:spPr bwMode="auto">
          <a:xfrm>
            <a:off x="2555776" y="3933056"/>
            <a:ext cx="3816424" cy="22521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1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Свободна деятельность – раскрашивание, выкладывание, лепка снежинки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USER\Desktop\P105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124"/>
            <a:ext cx="3240360" cy="21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7885504" cy="23134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Users\user\Desktop\IMG_20200110_1617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0" t="1" r="14840" b="3837"/>
          <a:stretch/>
        </p:blipFill>
        <p:spPr bwMode="auto">
          <a:xfrm>
            <a:off x="827584" y="548680"/>
            <a:ext cx="322967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IMG_20200110_163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62"/>
          <a:stretch/>
        </p:blipFill>
        <p:spPr bwMode="auto">
          <a:xfrm>
            <a:off x="2771800" y="3826207"/>
            <a:ext cx="3984107" cy="231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8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83880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Зима еще порадует нас снежными денечками и веселыми играми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C:\Users\user\Desktop\IMG_20200110_114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293646" cy="31587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54485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FF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130</TotalTime>
  <Words>79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Групповой детский познавательно-исследовательский образовательный проект в группе общеразвивающей направленности для детей 3-4 лет  на тему «Снег кружится, летает и тает….»  </vt:lpstr>
      <vt:lpstr>Падал снег, А потом упал… - Чем же, снег – снежок,  На земле ты стал? </vt:lpstr>
      <vt:lpstr>Будут игры, будет смех и веселые забавы со снежком приготовлены для всех.</vt:lpstr>
      <vt:lpstr>Глазки-угли смотрят зорко, вместо шапочки ведерко. Посреди двора возник Белый-белый снеговик.</vt:lpstr>
      <vt:lpstr>Экспериментальная деятельность: Снег сухой и рассыпчатый</vt:lpstr>
      <vt:lpstr>Экспериментальная деятельность со снегом</vt:lpstr>
      <vt:lpstr>Свободна деятельность – раскрашивание, выкладывание, лепка снежинки </vt:lpstr>
      <vt:lpstr>Зима еще порадует нас снежными денечками и веселыми играми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Групповой детский  познавательно-исследовательский  образовательный проект  «Снег кружится, летает и тает…»</dc:title>
  <dc:creator>USER</dc:creator>
  <cp:lastModifiedBy>user</cp:lastModifiedBy>
  <cp:revision>15</cp:revision>
  <dcterms:created xsi:type="dcterms:W3CDTF">2018-04-01T16:16:12Z</dcterms:created>
  <dcterms:modified xsi:type="dcterms:W3CDTF">2020-01-11T17:23:34Z</dcterms:modified>
</cp:coreProperties>
</file>